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5"/>
  </p:notesMasterIdLst>
  <p:handoutMasterIdLst>
    <p:handoutMasterId r:id="rId16"/>
  </p:handoutMasterIdLst>
  <p:sldIdLst>
    <p:sldId id="4227" r:id="rId5"/>
    <p:sldId id="4242" r:id="rId6"/>
    <p:sldId id="4250" r:id="rId7"/>
    <p:sldId id="4247" r:id="rId8"/>
    <p:sldId id="4246" r:id="rId9"/>
    <p:sldId id="4235" r:id="rId10"/>
    <p:sldId id="4248" r:id="rId11"/>
    <p:sldId id="4251" r:id="rId12"/>
    <p:sldId id="4233" r:id="rId13"/>
    <p:sldId id="4234" r:id="rId14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4250"/>
            <p14:sldId id="4247"/>
            <p14:sldId id="4246"/>
            <p14:sldId id="4235"/>
            <p14:sldId id="4248"/>
            <p14:sldId id="4251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3" d="100"/>
          <a:sy n="103" d="100"/>
        </p:scale>
        <p:origin x="6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24" y="84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3076" name="Picture 4" descr="Parker with PnP Shirt">
            <a:extLst>
              <a:ext uri="{FF2B5EF4-FFF2-40B4-BE49-F238E27FC236}">
                <a16:creationId xmlns:a16="http://schemas.microsoft.com/office/drawing/2014/main" id="{461B6624-0C7C-AB67-F143-EA0826FE2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" y="0"/>
            <a:ext cx="1435465" cy="18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098" name="Picture 2" descr="Parker with PnP Shirt">
            <a:extLst>
              <a:ext uri="{FF2B5EF4-FFF2-40B4-BE49-F238E27FC236}">
                <a16:creationId xmlns:a16="http://schemas.microsoft.com/office/drawing/2014/main" id="{57C9254B-B219-E64C-6F40-28105A139E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" y="267557"/>
            <a:ext cx="1188101" cy="15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arker with PnP Shirt">
            <a:extLst>
              <a:ext uri="{FF2B5EF4-FFF2-40B4-BE49-F238E27FC236}">
                <a16:creationId xmlns:a16="http://schemas.microsoft.com/office/drawing/2014/main" id="{A306B79F-AFD0-76C3-402F-C9FA171D67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587" y="5007567"/>
            <a:ext cx="1188101" cy="15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esenta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0E3ACD-7FA1-43FB-92AB-D2FC6B01A2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7864" y="2224026"/>
            <a:ext cx="1250266" cy="1038701"/>
          </a:xfrm>
          <a:prstGeom prst="ellipse">
            <a:avLst/>
          </a:prstGeom>
          <a:ln w="28575">
            <a:solidFill>
              <a:srgbClr val="20409B"/>
            </a:solidFill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BE3BBB-447F-1483-BBCD-60CB6AC9FF00}"/>
              </a:ext>
            </a:extLst>
          </p:cNvPr>
          <p:cNvGrpSpPr/>
          <p:nvPr userDrawn="1"/>
        </p:nvGrpSpPr>
        <p:grpSpPr>
          <a:xfrm>
            <a:off x="381794" y="3576252"/>
            <a:ext cx="3331734" cy="1127644"/>
            <a:chOff x="549796" y="2345947"/>
            <a:chExt cx="3266239" cy="1105634"/>
          </a:xfrm>
        </p:grpSpPr>
        <p:pic>
          <p:nvPicPr>
            <p:cNvPr id="23" name="Picture 22" descr="A picture containing clipart&#10;&#10;Description generated with very high confidence">
              <a:extLst>
                <a:ext uri="{FF2B5EF4-FFF2-40B4-BE49-F238E27FC236}">
                  <a16:creationId xmlns:a16="http://schemas.microsoft.com/office/drawing/2014/main" id="{F25BD271-E85C-4F89-BE0E-A5A9F7713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318" y="2806561"/>
              <a:ext cx="302529" cy="270265"/>
            </a:xfrm>
            <a:prstGeom prst="rect">
              <a:avLst/>
            </a:prstGeom>
          </p:spPr>
        </p:pic>
        <p:pic>
          <p:nvPicPr>
            <p:cNvPr id="25" name="Picture 24" descr="A picture containing computer, device&#10;&#10;Description automatically generated">
              <a:extLst>
                <a:ext uri="{FF2B5EF4-FFF2-40B4-BE49-F238E27FC236}">
                  <a16:creationId xmlns:a16="http://schemas.microsoft.com/office/drawing/2014/main" id="{3037151D-DF10-4F18-A601-B0592B25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52" y="3174582"/>
              <a:ext cx="276999" cy="276999"/>
            </a:xfrm>
            <a:prstGeom prst="rect">
              <a:avLst/>
            </a:prstGeom>
          </p:spPr>
        </p:pic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AA4F9EC4-FE50-4E6C-91A1-E5F4FCB3A1FF}"/>
                </a:ext>
              </a:extLst>
            </p:cNvPr>
            <p:cNvSpPr txBox="1">
              <a:spLocks/>
            </p:cNvSpPr>
            <p:nvPr/>
          </p:nvSpPr>
          <p:spPr>
            <a:xfrm>
              <a:off x="1160295" y="2826954"/>
              <a:ext cx="2655740" cy="25423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36" dirty="0"/>
                <a:t>/in/</a:t>
              </a:r>
              <a:r>
                <a:rPr lang="en-US" sz="1836" dirty="0" err="1"/>
                <a:t>NanddeepNachan</a:t>
              </a:r>
              <a:endParaRPr lang="en-US" sz="1836" dirty="0"/>
            </a:p>
          </p:txBody>
        </p:sp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0444B708-43B3-48A8-A7C3-BDE0BD0A111B}"/>
                </a:ext>
              </a:extLst>
            </p:cNvPr>
            <p:cNvSpPr txBox="1">
              <a:spLocks/>
            </p:cNvSpPr>
            <p:nvPr/>
          </p:nvSpPr>
          <p:spPr>
            <a:xfrm>
              <a:off x="1160295" y="3174582"/>
              <a:ext cx="2655740" cy="25423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36" dirty="0"/>
                <a:t>@</a:t>
              </a:r>
              <a:r>
                <a:rPr lang="en-US" sz="1836" dirty="0" err="1"/>
                <a:t>NanddeepNachan</a:t>
              </a:r>
              <a:endParaRPr lang="en-US" sz="1836" dirty="0"/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09CED61F-E550-4101-8FB2-2295995E05A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49796" y="2345947"/>
              <a:ext cx="3082862" cy="43090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indent="0" algn="l" defTabSz="914400" rtl="0" eaLnBrk="1" latinLnBrk="0" hangingPunct="1">
                <a:spcBef>
                  <a:spcPts val="0"/>
                </a:spcBef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56" dirty="0">
                  <a:solidFill>
                    <a:srgbClr val="135051"/>
                  </a:solidFill>
                </a:rPr>
                <a:t>Nanddeep Nachan</a:t>
              </a:r>
            </a:p>
          </p:txBody>
        </p:sp>
      </p:grp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EC2B69E5-1236-4DE7-8A99-3264BC30697B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80652" y="2244824"/>
            <a:ext cx="1250266" cy="1038701"/>
          </a:xfrm>
          <a:prstGeom prst="ellipse">
            <a:avLst/>
          </a:prstGeom>
          <a:ln w="28575">
            <a:solidFill>
              <a:srgbClr val="20409B"/>
            </a:solidFill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001FD3-1C12-4923-8840-742B0C8490EB}"/>
              </a:ext>
            </a:extLst>
          </p:cNvPr>
          <p:cNvGrpSpPr/>
          <p:nvPr userDrawn="1"/>
        </p:nvGrpSpPr>
        <p:grpSpPr>
          <a:xfrm>
            <a:off x="3514580" y="3597051"/>
            <a:ext cx="3331735" cy="1127644"/>
            <a:chOff x="576428" y="2088485"/>
            <a:chExt cx="3266240" cy="1105634"/>
          </a:xfrm>
        </p:grpSpPr>
        <p:pic>
          <p:nvPicPr>
            <p:cNvPr id="32" name="Picture 31" descr="A picture containing clipart&#10;&#10;Description generated with very high confidence">
              <a:extLst>
                <a:ext uri="{FF2B5EF4-FFF2-40B4-BE49-F238E27FC236}">
                  <a16:creationId xmlns:a16="http://schemas.microsoft.com/office/drawing/2014/main" id="{F76B7D93-7CAB-4E84-8AA1-BD8C56FB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951" y="2549099"/>
              <a:ext cx="302529" cy="270265"/>
            </a:xfrm>
            <a:prstGeom prst="rect">
              <a:avLst/>
            </a:prstGeom>
          </p:spPr>
        </p:pic>
        <p:pic>
          <p:nvPicPr>
            <p:cNvPr id="34" name="Picture 33" descr="A picture containing computer, device&#10;&#10;Description automatically generated">
              <a:extLst>
                <a:ext uri="{FF2B5EF4-FFF2-40B4-BE49-F238E27FC236}">
                  <a16:creationId xmlns:a16="http://schemas.microsoft.com/office/drawing/2014/main" id="{E7A88CEB-A317-48EF-BDCA-077E553D7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85" y="2917120"/>
              <a:ext cx="276999" cy="276999"/>
            </a:xfrm>
            <a:prstGeom prst="rect">
              <a:avLst/>
            </a:prstGeom>
          </p:spPr>
        </p:pic>
        <p:sp>
          <p:nvSpPr>
            <p:cNvPr id="35" name="Text Placeholder 4">
              <a:extLst>
                <a:ext uri="{FF2B5EF4-FFF2-40B4-BE49-F238E27FC236}">
                  <a16:creationId xmlns:a16="http://schemas.microsoft.com/office/drawing/2014/main" id="{787197B8-70B6-4934-AF5C-C11839DD642A}"/>
                </a:ext>
              </a:extLst>
            </p:cNvPr>
            <p:cNvSpPr txBox="1">
              <a:spLocks/>
            </p:cNvSpPr>
            <p:nvPr/>
          </p:nvSpPr>
          <p:spPr>
            <a:xfrm>
              <a:off x="1186928" y="2569492"/>
              <a:ext cx="2655740" cy="25423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36" dirty="0"/>
                <a:t>/in/</a:t>
              </a:r>
              <a:r>
                <a:rPr lang="en-US" sz="1836" dirty="0" err="1"/>
                <a:t>SiddharthVaghasia</a:t>
              </a:r>
              <a:endParaRPr lang="en-US" sz="1836" dirty="0"/>
            </a:p>
          </p:txBody>
        </p:sp>
        <p:sp>
          <p:nvSpPr>
            <p:cNvPr id="36" name="Text Placeholder 4">
              <a:extLst>
                <a:ext uri="{FF2B5EF4-FFF2-40B4-BE49-F238E27FC236}">
                  <a16:creationId xmlns:a16="http://schemas.microsoft.com/office/drawing/2014/main" id="{BFBB78FC-54D8-419F-AD0A-AF8A51B282E5}"/>
                </a:ext>
              </a:extLst>
            </p:cNvPr>
            <p:cNvSpPr txBox="1">
              <a:spLocks/>
            </p:cNvSpPr>
            <p:nvPr/>
          </p:nvSpPr>
          <p:spPr>
            <a:xfrm>
              <a:off x="1186928" y="2917120"/>
              <a:ext cx="2655740" cy="25423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36" dirty="0"/>
                <a:t>@siddh_me</a:t>
              </a:r>
            </a:p>
          </p:txBody>
        </p:sp>
        <p:sp>
          <p:nvSpPr>
            <p:cNvPr id="37" name="Text Placeholder 4">
              <a:extLst>
                <a:ext uri="{FF2B5EF4-FFF2-40B4-BE49-F238E27FC236}">
                  <a16:creationId xmlns:a16="http://schemas.microsoft.com/office/drawing/2014/main" id="{CA9ABEE2-4BA0-45E0-A1FE-C3414CEEC6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6428" y="2088485"/>
              <a:ext cx="3132957" cy="43947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indent="0" algn="l" defTabSz="914400" rtl="0" eaLnBrk="1" latinLnBrk="0" hangingPunct="1">
                <a:spcBef>
                  <a:spcPts val="0"/>
                </a:spcBef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56" dirty="0">
                  <a:solidFill>
                    <a:srgbClr val="135051"/>
                  </a:solidFill>
                </a:rPr>
                <a:t>Siddharth </a:t>
              </a:r>
              <a:r>
                <a:rPr lang="en-US" sz="2856" dirty="0" err="1">
                  <a:solidFill>
                    <a:srgbClr val="135051"/>
                  </a:solidFill>
                </a:rPr>
                <a:t>Vaghasia</a:t>
              </a:r>
              <a:endParaRPr lang="en-US" sz="2856" dirty="0">
                <a:solidFill>
                  <a:srgbClr val="135051"/>
                </a:solidFill>
              </a:endParaRPr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9924AB3F-2357-43A4-B4E8-4C2FB5FE5228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7290423" y="2307999"/>
            <a:ext cx="1250266" cy="1038701"/>
          </a:xfrm>
          <a:prstGeom prst="ellipse">
            <a:avLst/>
          </a:prstGeom>
          <a:ln w="28575">
            <a:solidFill>
              <a:srgbClr val="20409B"/>
            </a:solidFill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7E237E-8A98-4E2D-B1C3-A04F05BD74EF}"/>
              </a:ext>
            </a:extLst>
          </p:cNvPr>
          <p:cNvGrpSpPr/>
          <p:nvPr userDrawn="1"/>
        </p:nvGrpSpPr>
        <p:grpSpPr>
          <a:xfrm>
            <a:off x="6970957" y="3631327"/>
            <a:ext cx="3085130" cy="1156543"/>
            <a:chOff x="818185" y="2060150"/>
            <a:chExt cx="3024483" cy="1133969"/>
          </a:xfrm>
        </p:grpSpPr>
        <p:pic>
          <p:nvPicPr>
            <p:cNvPr id="40" name="Picture 39" descr="A picture containing clipart&#10;&#10;Description generated with very high confidence">
              <a:extLst>
                <a:ext uri="{FF2B5EF4-FFF2-40B4-BE49-F238E27FC236}">
                  <a16:creationId xmlns:a16="http://schemas.microsoft.com/office/drawing/2014/main" id="{D4FDF706-E96E-4220-8C17-2D40A612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951" y="2549099"/>
              <a:ext cx="302529" cy="270265"/>
            </a:xfrm>
            <a:prstGeom prst="rect">
              <a:avLst/>
            </a:prstGeom>
          </p:spPr>
        </p:pic>
        <p:pic>
          <p:nvPicPr>
            <p:cNvPr id="41" name="Picture 40" descr="A picture containing computer, device&#10;&#10;Description automatically generated">
              <a:extLst>
                <a:ext uri="{FF2B5EF4-FFF2-40B4-BE49-F238E27FC236}">
                  <a16:creationId xmlns:a16="http://schemas.microsoft.com/office/drawing/2014/main" id="{E62A81C1-C0AD-42F8-A6D0-DCADFFF8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85" y="2917120"/>
              <a:ext cx="276999" cy="276999"/>
            </a:xfrm>
            <a:prstGeom prst="rect">
              <a:avLst/>
            </a:prstGeom>
          </p:spPr>
        </p:pic>
        <p:sp>
          <p:nvSpPr>
            <p:cNvPr id="42" name="Text Placeholder 4">
              <a:extLst>
                <a:ext uri="{FF2B5EF4-FFF2-40B4-BE49-F238E27FC236}">
                  <a16:creationId xmlns:a16="http://schemas.microsoft.com/office/drawing/2014/main" id="{9159009E-BBCC-4002-A9B6-FD47D3AE5A7A}"/>
                </a:ext>
              </a:extLst>
            </p:cNvPr>
            <p:cNvSpPr txBox="1">
              <a:spLocks/>
            </p:cNvSpPr>
            <p:nvPr/>
          </p:nvSpPr>
          <p:spPr>
            <a:xfrm>
              <a:off x="1186928" y="2569492"/>
              <a:ext cx="2655740" cy="25423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36" dirty="0"/>
                <a:t>/in/</a:t>
              </a:r>
              <a:r>
                <a:rPr lang="en-US" sz="1836" dirty="0" err="1"/>
                <a:t>SmitaNachan</a:t>
              </a:r>
              <a:endParaRPr lang="en-US" sz="1836" dirty="0"/>
            </a:p>
          </p:txBody>
        </p:sp>
        <p:sp>
          <p:nvSpPr>
            <p:cNvPr id="43" name="Text Placeholder 4">
              <a:extLst>
                <a:ext uri="{FF2B5EF4-FFF2-40B4-BE49-F238E27FC236}">
                  <a16:creationId xmlns:a16="http://schemas.microsoft.com/office/drawing/2014/main" id="{C7E19241-3633-4719-96CA-7DAF0BBD393E}"/>
                </a:ext>
              </a:extLst>
            </p:cNvPr>
            <p:cNvSpPr txBox="1">
              <a:spLocks/>
            </p:cNvSpPr>
            <p:nvPr/>
          </p:nvSpPr>
          <p:spPr>
            <a:xfrm>
              <a:off x="1186928" y="2917120"/>
              <a:ext cx="2655740" cy="25423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36" dirty="0"/>
                <a:t>@Smita.Nachan</a:t>
              </a:r>
            </a:p>
          </p:txBody>
        </p:sp>
        <p:sp>
          <p:nvSpPr>
            <p:cNvPr id="44" name="Text Placeholder 4">
              <a:extLst>
                <a:ext uri="{FF2B5EF4-FFF2-40B4-BE49-F238E27FC236}">
                  <a16:creationId xmlns:a16="http://schemas.microsoft.com/office/drawing/2014/main" id="{2493F1C8-F018-421E-9AD2-3B2AD60F6E3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56684" y="2060150"/>
              <a:ext cx="2655740" cy="43947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indent="0" algn="l" defTabSz="914400" rtl="0" eaLnBrk="1" latinLnBrk="0" hangingPunct="1">
                <a:spcBef>
                  <a:spcPts val="0"/>
                </a:spcBef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56" dirty="0" err="1">
                  <a:solidFill>
                    <a:srgbClr val="135051"/>
                  </a:solidFill>
                </a:rPr>
                <a:t>Smita</a:t>
              </a:r>
              <a:r>
                <a:rPr lang="en-US" sz="2856" dirty="0">
                  <a:solidFill>
                    <a:srgbClr val="135051"/>
                  </a:solidFill>
                </a:rPr>
                <a:t> Nachan</a:t>
              </a:r>
            </a:p>
          </p:txBody>
        </p:sp>
      </p:grp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CAD8373F-52C7-460C-A14F-D3AE6ED0E22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10300888" y="2224026"/>
            <a:ext cx="1250266" cy="1038701"/>
          </a:xfrm>
          <a:prstGeom prst="ellipse">
            <a:avLst/>
          </a:prstGeom>
          <a:ln w="28575">
            <a:solidFill>
              <a:srgbClr val="20409B"/>
            </a:solidFill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4C75CB-C35D-4E4B-BA2F-702F78F334ED}"/>
              </a:ext>
            </a:extLst>
          </p:cNvPr>
          <p:cNvGrpSpPr/>
          <p:nvPr userDrawn="1"/>
        </p:nvGrpSpPr>
        <p:grpSpPr>
          <a:xfrm>
            <a:off x="9560595" y="3550740"/>
            <a:ext cx="3505957" cy="1153156"/>
            <a:chOff x="405631" y="2063471"/>
            <a:chExt cx="3437037" cy="1130648"/>
          </a:xfrm>
        </p:grpSpPr>
        <p:pic>
          <p:nvPicPr>
            <p:cNvPr id="54" name="Picture 53" descr="A picture containing clipart&#10;&#10;Description generated with very high confidence">
              <a:extLst>
                <a:ext uri="{FF2B5EF4-FFF2-40B4-BE49-F238E27FC236}">
                  <a16:creationId xmlns:a16="http://schemas.microsoft.com/office/drawing/2014/main" id="{A84D4BF1-BD63-475F-B364-F27BFB4A0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951" y="2549099"/>
              <a:ext cx="302529" cy="270265"/>
            </a:xfrm>
            <a:prstGeom prst="rect">
              <a:avLst/>
            </a:prstGeom>
          </p:spPr>
        </p:pic>
        <p:pic>
          <p:nvPicPr>
            <p:cNvPr id="55" name="Picture 54" descr="A picture containing computer, device&#10;&#10;Description automatically generated">
              <a:extLst>
                <a:ext uri="{FF2B5EF4-FFF2-40B4-BE49-F238E27FC236}">
                  <a16:creationId xmlns:a16="http://schemas.microsoft.com/office/drawing/2014/main" id="{A5FB1ECC-2A1B-423D-A8A0-63EFBEDE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85" y="2917120"/>
              <a:ext cx="276999" cy="276999"/>
            </a:xfrm>
            <a:prstGeom prst="rect">
              <a:avLst/>
            </a:prstGeom>
          </p:spPr>
        </p:pic>
        <p:sp>
          <p:nvSpPr>
            <p:cNvPr id="56" name="Text Placeholder 4">
              <a:extLst>
                <a:ext uri="{FF2B5EF4-FFF2-40B4-BE49-F238E27FC236}">
                  <a16:creationId xmlns:a16="http://schemas.microsoft.com/office/drawing/2014/main" id="{670ACE5F-14F4-4F80-B899-57D984602E4C}"/>
                </a:ext>
              </a:extLst>
            </p:cNvPr>
            <p:cNvSpPr txBox="1">
              <a:spLocks/>
            </p:cNvSpPr>
            <p:nvPr/>
          </p:nvSpPr>
          <p:spPr>
            <a:xfrm>
              <a:off x="1186928" y="2569492"/>
              <a:ext cx="2655740" cy="25423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36" dirty="0"/>
                <a:t>/in/</a:t>
              </a:r>
              <a:r>
                <a:rPr lang="en-US" sz="1836" dirty="0" err="1"/>
                <a:t>kunj-sangani</a:t>
              </a:r>
              <a:endParaRPr lang="en-US" sz="1836" dirty="0"/>
            </a:p>
          </p:txBody>
        </p:sp>
        <p:sp>
          <p:nvSpPr>
            <p:cNvPr id="57" name="Text Placeholder 4">
              <a:extLst>
                <a:ext uri="{FF2B5EF4-FFF2-40B4-BE49-F238E27FC236}">
                  <a16:creationId xmlns:a16="http://schemas.microsoft.com/office/drawing/2014/main" id="{BFB0A9F2-C116-4F32-9492-F2808EAD8A34}"/>
                </a:ext>
              </a:extLst>
            </p:cNvPr>
            <p:cNvSpPr txBox="1">
              <a:spLocks/>
            </p:cNvSpPr>
            <p:nvPr/>
          </p:nvSpPr>
          <p:spPr>
            <a:xfrm>
              <a:off x="1186928" y="2917120"/>
              <a:ext cx="2655740" cy="25423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36" dirty="0"/>
                <a:t>@sanganikunj</a:t>
              </a:r>
            </a:p>
          </p:txBody>
        </p:sp>
        <p:sp>
          <p:nvSpPr>
            <p:cNvPr id="58" name="Text Placeholder 4">
              <a:extLst>
                <a:ext uri="{FF2B5EF4-FFF2-40B4-BE49-F238E27FC236}">
                  <a16:creationId xmlns:a16="http://schemas.microsoft.com/office/drawing/2014/main" id="{FA954D0C-5728-48BD-8A40-A8875A39F4F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5631" y="2063471"/>
              <a:ext cx="2655740" cy="43947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indent="0" algn="l" defTabSz="914400" rtl="0" eaLnBrk="1" latinLnBrk="0" hangingPunct="1">
                <a:spcBef>
                  <a:spcPts val="0"/>
                </a:spcBef>
                <a:buNone/>
                <a:defRPr lang="en-US" sz="24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56" dirty="0">
                  <a:solidFill>
                    <a:srgbClr val="135051"/>
                  </a:solidFill>
                </a:rPr>
                <a:t>Kunj </a:t>
              </a:r>
              <a:r>
                <a:rPr lang="en-US" sz="2856" dirty="0" err="1">
                  <a:solidFill>
                    <a:srgbClr val="135051"/>
                  </a:solidFill>
                </a:rPr>
                <a:t>Sangani</a:t>
              </a:r>
              <a:endParaRPr lang="en-US" sz="2856" dirty="0">
                <a:solidFill>
                  <a:srgbClr val="13505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539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2050" name="Picture 2" descr="Parker with SPFx Shirt">
            <a:extLst>
              <a:ext uri="{FF2B5EF4-FFF2-40B4-BE49-F238E27FC236}">
                <a16:creationId xmlns:a16="http://schemas.microsoft.com/office/drawing/2014/main" id="{16BABD73-87BB-9EB9-B80C-7D92A96B48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02521"/>
            <a:ext cx="1105811" cy="14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71968" y="3050513"/>
            <a:ext cx="6995160" cy="894134"/>
          </a:xfrm>
          <a:prstGeom prst="rect">
            <a:avLst/>
          </a:prstGeom>
        </p:spPr>
      </p:pic>
      <p:pic>
        <p:nvPicPr>
          <p:cNvPr id="3" name="Picture 2" descr="Parker with PnP Shirt">
            <a:extLst>
              <a:ext uri="{FF2B5EF4-FFF2-40B4-BE49-F238E27FC236}">
                <a16:creationId xmlns:a16="http://schemas.microsoft.com/office/drawing/2014/main" id="{C0EF3F7A-7F24-9B64-A160-B7F36890E4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574" y="6148078"/>
            <a:ext cx="647791" cy="8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  <p:sldLayoutId id="2147484392" r:id="rId4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2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22.jpe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oqr.me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ddharth-vaghasia/public-docs/blob/master/powerapps/components/Event%20List%20template.pnp" TargetMode="External"/><Relationship Id="rId2" Type="http://schemas.openxmlformats.org/officeDocument/2006/relationships/hyperlink" Target="https://github.com/siddharth-vaghasia/public-docs/blob/master/powerapps/components/GlobalAIConferencePune2023_1_0_0_1.zip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3314" y="-707780"/>
            <a:ext cx="7696951" cy="37856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</a:rPr>
              <a:t>Community Event </a:t>
            </a:r>
          </a:p>
          <a:p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</a:rPr>
              <a:t>Registration Desk App</a:t>
            </a: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62431"/>
            <a:ext cx="7286273" cy="84574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l" fontAlgn="t"/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  <a:p>
            <a:pPr algn="l" fontAlgn="t"/>
            <a:endParaRPr lang="en-US" sz="2448" dirty="0">
              <a:solidFill>
                <a:schemeClr val="bg1"/>
              </a:solidFill>
              <a:latin typeface="Proxima Nova" panose="02000506030000020004" pitchFamily="50" charset="0"/>
              <a:cs typeface="Roboto Regula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7F2BB-5886-F4DE-FDB0-C5BAAC645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720" y="1609728"/>
            <a:ext cx="7290344" cy="33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6" y="3702841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unity Contributor 2022">
            <a:extLst>
              <a:ext uri="{FF2B5EF4-FFF2-40B4-BE49-F238E27FC236}">
                <a16:creationId xmlns:a16="http://schemas.microsoft.com/office/drawing/2014/main" id="{6743CE34-5CC1-4D96-B2F9-84E1E9E4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44" y="3642724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365 Platform Community - Independent Publisher 2022">
            <a:extLst>
              <a:ext uri="{FF2B5EF4-FFF2-40B4-BE49-F238E27FC236}">
                <a16:creationId xmlns:a16="http://schemas.microsoft.com/office/drawing/2014/main" id="{18E0E195-FC91-8EB8-610E-764F165D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0" y="4912691"/>
            <a:ext cx="1038037" cy="1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365 Platform Community (PnP) Call Presenter">
            <a:extLst>
              <a:ext uri="{FF2B5EF4-FFF2-40B4-BE49-F238E27FC236}">
                <a16:creationId xmlns:a16="http://schemas.microsoft.com/office/drawing/2014/main" id="{A79D8AA2-1F42-B22B-54A6-82F83D2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92" y="4830779"/>
            <a:ext cx="1201860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7A1581-50DE-2781-9169-4D75B7B9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95" y="3783029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B33E3C3-BDA5-B847-009A-DEA522962E3D}"/>
              </a:ext>
            </a:extLst>
          </p:cNvPr>
          <p:cNvSpPr txBox="1">
            <a:spLocks/>
          </p:cNvSpPr>
          <p:nvPr/>
        </p:nvSpPr>
        <p:spPr>
          <a:xfrm>
            <a:off x="207504" y="1447079"/>
            <a:ext cx="6151209" cy="828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Microsoft 365 | Founder | BinaryRoots</a:t>
            </a:r>
          </a:p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SharePoint, Teams App, Power Platform, Azure, .NET</a:t>
            </a:r>
          </a:p>
        </p:txBody>
      </p:sp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A60FE03E-D47E-4581-8A8E-47D7406453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3" b="17757"/>
          <a:stretch/>
        </p:blipFill>
        <p:spPr>
          <a:xfrm>
            <a:off x="842404" y="1741796"/>
            <a:ext cx="1655026" cy="1655026"/>
          </a:xfrm>
        </p:spPr>
      </p:pic>
      <p:pic>
        <p:nvPicPr>
          <p:cNvPr id="12" name="Picture Placeholder 11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F7C847CB-CEB9-47B4-87C5-D043CAA6F7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" b="189"/>
          <a:stretch>
            <a:fillRect/>
          </a:stretch>
        </p:blipFill>
        <p:spPr>
          <a:xfrm>
            <a:off x="4142867" y="1741797"/>
            <a:ext cx="1723897" cy="1723897"/>
          </a:xfrm>
        </p:spPr>
      </p:pic>
      <p:pic>
        <p:nvPicPr>
          <p:cNvPr id="14" name="Picture Placeholder 13" descr="A person holding a glass&#10;&#10;Description automatically generated with low confidence">
            <a:extLst>
              <a:ext uri="{FF2B5EF4-FFF2-40B4-BE49-F238E27FC236}">
                <a16:creationId xmlns:a16="http://schemas.microsoft.com/office/drawing/2014/main" id="{82A618F1-6C04-4211-A12A-916C7F98A6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80598" y="1741796"/>
            <a:ext cx="1738455" cy="1738455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7AD5A19-DE55-4558-9321-13E38DD8AE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6430" y="1690873"/>
            <a:ext cx="1738455" cy="1738455"/>
          </a:xfr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3030A390-7904-45F6-BBF3-EC3E2CCCFC82}"/>
              </a:ext>
            </a:extLst>
          </p:cNvPr>
          <p:cNvSpPr txBox="1">
            <a:spLocks/>
          </p:cNvSpPr>
          <p:nvPr/>
        </p:nvSpPr>
        <p:spPr>
          <a:xfrm>
            <a:off x="278816" y="-27313"/>
            <a:ext cx="11459098" cy="1066186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3505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4488" dirty="0"/>
              <a:t>Pune Tech Community Organizers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6CF3E5-DC96-4360-2E70-B795FE142026}"/>
              </a:ext>
            </a:extLst>
          </p:cNvPr>
          <p:cNvCxnSpPr/>
          <p:nvPr/>
        </p:nvCxnSpPr>
        <p:spPr>
          <a:xfrm>
            <a:off x="3320148" y="1664648"/>
            <a:ext cx="0" cy="4081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E9FF74-BE30-DF91-E1C7-1A95AE702AF5}"/>
              </a:ext>
            </a:extLst>
          </p:cNvPr>
          <p:cNvCxnSpPr/>
          <p:nvPr/>
        </p:nvCxnSpPr>
        <p:spPr>
          <a:xfrm>
            <a:off x="6574232" y="1589438"/>
            <a:ext cx="0" cy="4081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C5CD3A-52AA-F9AF-4A7F-8A2DEEB8DBB0}"/>
              </a:ext>
            </a:extLst>
          </p:cNvPr>
          <p:cNvCxnSpPr/>
          <p:nvPr/>
        </p:nvCxnSpPr>
        <p:spPr>
          <a:xfrm>
            <a:off x="9622741" y="1589437"/>
            <a:ext cx="0" cy="4081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837EEE2-A5D0-62BE-EC55-65C89B76E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97" y="2851794"/>
            <a:ext cx="660511" cy="660511"/>
          </a:xfrm>
          <a:prstGeom prst="rect">
            <a:avLst/>
          </a:prstGeom>
        </p:spPr>
      </p:pic>
      <p:pic>
        <p:nvPicPr>
          <p:cNvPr id="13" name="Picture 1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2086A55-DFDD-48D7-052E-715B5CBB1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27" y="2857186"/>
            <a:ext cx="660511" cy="660511"/>
          </a:xfrm>
          <a:prstGeom prst="rect">
            <a:avLst/>
          </a:prstGeom>
        </p:spPr>
      </p:pic>
      <p:pic>
        <p:nvPicPr>
          <p:cNvPr id="15" name="Picture 1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3F36362-801A-CACF-518A-3E1C8EDAB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591" y="2851794"/>
            <a:ext cx="660511" cy="660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C4114-E855-0F44-B372-474E5925B454}"/>
              </a:ext>
            </a:extLst>
          </p:cNvPr>
          <p:cNvSpPr txBox="1"/>
          <p:nvPr/>
        </p:nvSpPr>
        <p:spPr>
          <a:xfrm>
            <a:off x="200609" y="6371816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https://meetup.com/pune-tech-community/</a:t>
            </a:r>
          </a:p>
        </p:txBody>
      </p:sp>
    </p:spTree>
    <p:extLst>
      <p:ext uri="{BB962C8B-B14F-4D97-AF65-F5344CB8AC3E}">
        <p14:creationId xmlns:p14="http://schemas.microsoft.com/office/powerpoint/2010/main" val="145040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3854D1-50AD-941B-2918-880091097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233488"/>
            <a:ext cx="6313229" cy="3631763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Grateful for the vibrant Microsoft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365 and Power Platform Community 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where innovation thrives, collaboration soars, and excellence is celebrated!</a:t>
            </a:r>
            <a:endParaRPr lang="en-IN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73F09B-3036-E1A9-D2E4-610F51DFF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196" y="858417"/>
            <a:ext cx="4332968" cy="433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3499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 bwMode="white">
          <a:xfrm>
            <a:off x="2652760" y="1835395"/>
            <a:ext cx="9233650" cy="975584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3600" b="0" i="0" dirty="0"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Use of Technology for Technical Events</a:t>
            </a:r>
            <a:endParaRPr lang="en-US" sz="36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 bwMode="white"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1A8387"/>
                </a:solidFill>
              </a:rPr>
              <a:t>Idea &amp; Driving factors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1A8387"/>
              </a:solidFill>
            </a:endParaRPr>
          </a:p>
        </p:txBody>
      </p:sp>
      <p:pic>
        <p:nvPicPr>
          <p:cNvPr id="1026" name="Picture 2" descr="Idea Images - Free Download on Freepik">
            <a:extLst>
              <a:ext uri="{FF2B5EF4-FFF2-40B4-BE49-F238E27FC236}">
                <a16:creationId xmlns:a16="http://schemas.microsoft.com/office/drawing/2014/main" id="{02BD2A01-34E3-1277-22A4-13BF54CA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795"/>
            <a:ext cx="2559453" cy="255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DE00049-F3D5-E3FB-14EE-A2B8AD99FF44}"/>
              </a:ext>
            </a:extLst>
          </p:cNvPr>
          <p:cNvSpPr txBox="1">
            <a:spLocks/>
          </p:cNvSpPr>
          <p:nvPr/>
        </p:nvSpPr>
        <p:spPr>
          <a:xfrm>
            <a:off x="115613" y="38136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dirty="0">
              <a:solidFill>
                <a:srgbClr val="1A8387"/>
              </a:solidFill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F1F2685-8E2D-ED90-8B44-24CAB91A290D}"/>
              </a:ext>
            </a:extLst>
          </p:cNvPr>
          <p:cNvSpPr txBox="1">
            <a:spLocks/>
          </p:cNvSpPr>
          <p:nvPr/>
        </p:nvSpPr>
        <p:spPr>
          <a:xfrm>
            <a:off x="0" y="4731247"/>
            <a:ext cx="11677490" cy="13295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Explore Open AI  and Prompt Engineering</a:t>
            </a:r>
          </a:p>
          <a:p>
            <a:r>
              <a:rPr lang="en-US" sz="2400" b="1" dirty="0"/>
              <a:t>Enabling </a:t>
            </a:r>
            <a:r>
              <a:rPr lang="en-US" sz="2400" b="1" dirty="0" err="1"/>
              <a:t>ChatGPT</a:t>
            </a:r>
            <a:r>
              <a:rPr lang="en-US" sz="2400" b="1" dirty="0"/>
              <a:t> to deliver customized daily insights to individual users</a:t>
            </a:r>
          </a:p>
          <a:p>
            <a:r>
              <a:rPr lang="en-US" sz="2400" b="1" dirty="0"/>
              <a:t>Calling External APIs from ACEs.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71DCEF2-BCCE-BC33-32D0-32C3BB8E59BD}"/>
              </a:ext>
            </a:extLst>
          </p:cNvPr>
          <p:cNvSpPr txBox="1">
            <a:spLocks/>
          </p:cNvSpPr>
          <p:nvPr/>
        </p:nvSpPr>
        <p:spPr>
          <a:xfrm>
            <a:off x="115613" y="3728554"/>
            <a:ext cx="11677490" cy="173586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</a:rPr>
              <a:t>Pune Tech Community – Frequent organizers of Online and Virtual events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Handy Attendees Information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Keeping Attendees Count on day of event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Streamlining Registration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9C957-349E-AC82-FA00-944CFE59830C}"/>
              </a:ext>
            </a:extLst>
          </p:cNvPr>
          <p:cNvSpPr txBox="1"/>
          <p:nvPr/>
        </p:nvSpPr>
        <p:spPr>
          <a:xfrm>
            <a:off x="3380015" y="3314313"/>
            <a:ext cx="6890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API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7281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321318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Simple and user-friendly interface for event organizers to easily register attendees.</a:t>
            </a:r>
          </a:p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Streamlined process for marking attendee presence at events.</a:t>
            </a:r>
          </a:p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Powerful search functionality enabling organizers to quickly find and manage attendee information.</a:t>
            </a:r>
          </a:p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Ability to scan QR codes for swift attendee identification and instant check-in.</a:t>
            </a:r>
          </a:p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Developed with the community in mind, catering to the specific needs of event organizers and attendees.</a:t>
            </a:r>
          </a:p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Flexibility to customize registration fields based on event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BF086-6574-787E-B93B-F331BD26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1026" name="Picture 2" descr="Microsoft Forms: Your Solution to Surveys and Gathering ...">
            <a:extLst>
              <a:ext uri="{FF2B5EF4-FFF2-40B4-BE49-F238E27FC236}">
                <a16:creationId xmlns:a16="http://schemas.microsoft.com/office/drawing/2014/main" id="{672489F5-B2CF-89A5-2BE5-44E68AEF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7" y="1601997"/>
            <a:ext cx="2209249" cy="188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F0F865-4E50-BF04-0252-078E5E58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287" y="1601996"/>
            <a:ext cx="1940752" cy="189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-power-automate-logo - TechAir">
            <a:extLst>
              <a:ext uri="{FF2B5EF4-FFF2-40B4-BE49-F238E27FC236}">
                <a16:creationId xmlns:a16="http://schemas.microsoft.com/office/drawing/2014/main" id="{ACAEE586-E7CA-C660-26C4-FB30C00F0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07" y="1341330"/>
            <a:ext cx="4027662" cy="241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werApps - AccessOrange">
            <a:extLst>
              <a:ext uri="{FF2B5EF4-FFF2-40B4-BE49-F238E27FC236}">
                <a16:creationId xmlns:a16="http://schemas.microsoft.com/office/drawing/2014/main" id="{7F7CC317-DDC7-B61F-2C6C-A1FF2091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841" y="1579277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C8FD8E-90C5-D9DD-D573-AAB3F50C667A}"/>
              </a:ext>
            </a:extLst>
          </p:cNvPr>
          <p:cNvSpPr txBox="1"/>
          <p:nvPr/>
        </p:nvSpPr>
        <p:spPr>
          <a:xfrm>
            <a:off x="3006733" y="4817720"/>
            <a:ext cx="278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https://goqr.me/api/doc/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2E27E-1DAC-6B1D-9548-EA7D23A64FEF}"/>
              </a:ext>
            </a:extLst>
          </p:cNvPr>
          <p:cNvSpPr txBox="1"/>
          <p:nvPr/>
        </p:nvSpPr>
        <p:spPr>
          <a:xfrm>
            <a:off x="644101" y="5874631"/>
            <a:ext cx="2617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FFFFFF"/>
                </a:solidFill>
                <a:effectLst/>
                <a:latin typeface="TitilliumText25"/>
                <a:hlinkClick r:id="rId6"/>
              </a:rPr>
              <a:t>QR Code Generator</a:t>
            </a:r>
            <a:endParaRPr lang="en-IN" b="1" i="0" dirty="0">
              <a:solidFill>
                <a:srgbClr val="222222"/>
              </a:solidFill>
              <a:effectLst/>
              <a:latin typeface="TitilliumText25"/>
            </a:endParaRPr>
          </a:p>
        </p:txBody>
      </p:sp>
      <p:pic>
        <p:nvPicPr>
          <p:cNvPr id="1034" name="Picture 10" descr="Preview of your QR Code">
            <a:extLst>
              <a:ext uri="{FF2B5EF4-FFF2-40B4-BE49-F238E27FC236}">
                <a16:creationId xmlns:a16="http://schemas.microsoft.com/office/drawing/2014/main" id="{5FD64DAE-3E6B-D3A5-0EFF-EBE20704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8" y="3886408"/>
            <a:ext cx="1880369" cy="188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251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BF086-6574-787E-B93B-F331BD26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Links to Download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3C223-642D-60BF-D737-6AC6BB79E66B}"/>
              </a:ext>
            </a:extLst>
          </p:cNvPr>
          <p:cNvSpPr txBox="1"/>
          <p:nvPr/>
        </p:nvSpPr>
        <p:spPr>
          <a:xfrm>
            <a:off x="428854" y="2179139"/>
            <a:ext cx="115143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https://github.com/siddharth-vaghasia/public-docs/blob/master/powerapps/components/GlobalAIConferencePune2023_1_0_0_1.zip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https://github.com/siddharth-vaghasia/public-docs/blob/master/powerapps/components/Event%20List%20template.pnp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43794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23143</TotalTime>
  <Words>332</Words>
  <Application>Microsoft Office PowerPoint</Application>
  <PresentationFormat>Custom</PresentationFormat>
  <Paragraphs>82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Segoe UI Semibold</vt:lpstr>
      <vt:lpstr>Söhne</vt:lpstr>
      <vt:lpstr>TitilliumText25</vt:lpstr>
      <vt:lpstr>Wingdings</vt:lpstr>
      <vt:lpstr>5-30719_SharePoint_Team_Template_Light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Links to Download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339</cp:revision>
  <dcterms:created xsi:type="dcterms:W3CDTF">2016-10-31T09:14:56Z</dcterms:created>
  <dcterms:modified xsi:type="dcterms:W3CDTF">2023-12-07T14:51:59Z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MSIP_Label_6e6a7c70-8592-4c1d-ae6d-5c127376482e_Enabled">
    <vt:lpwstr>true</vt:lpwstr>
  </property>
  <property fmtid="{D5CDD505-2E9C-101B-9397-08002B2CF9AE}" pid="19" name="MSIP_Label_6e6a7c70-8592-4c1d-ae6d-5c127376482e_SetDate">
    <vt:lpwstr>2023-12-06T17:23:35Z</vt:lpwstr>
  </property>
  <property fmtid="{D5CDD505-2E9C-101B-9397-08002B2CF9AE}" pid="20" name="MSIP_Label_6e6a7c70-8592-4c1d-ae6d-5c127376482e_Method">
    <vt:lpwstr>Standard</vt:lpwstr>
  </property>
  <property fmtid="{D5CDD505-2E9C-101B-9397-08002B2CF9AE}" pid="21" name="MSIP_Label_6e6a7c70-8592-4c1d-ae6d-5c127376482e_Name">
    <vt:lpwstr>TestLabelTestLabel</vt:lpwstr>
  </property>
  <property fmtid="{D5CDD505-2E9C-101B-9397-08002B2CF9AE}" pid="22" name="MSIP_Label_6e6a7c70-8592-4c1d-ae6d-5c127376482e_SiteId">
    <vt:lpwstr>5bac9eb0-1e6b-463d-8dbb-6ba2477914b9</vt:lpwstr>
  </property>
  <property fmtid="{D5CDD505-2E9C-101B-9397-08002B2CF9AE}" pid="23" name="MSIP_Label_6e6a7c70-8592-4c1d-ae6d-5c127376482e_ActionId">
    <vt:lpwstr>9b4805dc-da30-45a0-a773-a58172a2599c</vt:lpwstr>
  </property>
  <property fmtid="{D5CDD505-2E9C-101B-9397-08002B2CF9AE}" pid="24" name="MSIP_Label_6e6a7c70-8592-4c1d-ae6d-5c127376482e_ContentBits">
    <vt:lpwstr>0</vt:lpwstr>
  </property>
</Properties>
</file>